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281" r:id="rId35"/>
    <p:sldId id="282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gKSys4lCKnxl3OIZRCRi6/x3zr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85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85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85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85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85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85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85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5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5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5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5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6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6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6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7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7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9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8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8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8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9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9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9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99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9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9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00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0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0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0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1"/>
          <p:cNvSpPr txBox="1">
            <a:spLocks noGrp="1"/>
          </p:cNvSpPr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01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0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0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7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87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5" name="Google Shape;45;p8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9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9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0"/>
          <p:cNvSpPr txBox="1"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0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8" name="Google Shape;58;p90"/>
          <p:cNvSpPr txBox="1">
            <a:spLocks noGrp="1"/>
          </p:cNvSpPr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90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60" name="Google Shape;60;p9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1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2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2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71" name="Google Shape;71;p92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9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3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3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93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9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4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4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94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9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84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84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84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84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84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84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84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84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8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8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8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19">
            <a:alphaModFix amt="50000"/>
          </a:blip>
          <a:srcRect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 dirty="0"/>
              <a:t>Day </a:t>
            </a:r>
            <a:r>
              <a:rPr lang="en-US" dirty="0" smtClean="0"/>
              <a:t>16</a:t>
            </a: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endParaRPr dirty="0"/>
          </a:p>
        </p:txBody>
      </p:sp>
      <p:sp>
        <p:nvSpPr>
          <p:cNvPr id="144" name="Google Shape;144;p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3363"/>
            <a:ext cx="7125694" cy="66112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148" y="3152258"/>
            <a:ext cx="1838582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56679"/>
            <a:ext cx="7182852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61442"/>
            <a:ext cx="7173326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48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104311"/>
            <a:ext cx="7211431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109074"/>
            <a:ext cx="7201905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71" y="332943"/>
            <a:ext cx="3820058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48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7087589" cy="66493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589" y="894518"/>
            <a:ext cx="3534268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9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06695" cy="6744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95" y="3781953"/>
            <a:ext cx="3496163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3363"/>
            <a:ext cx="7125694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20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50"/>
            <a:ext cx="7106642" cy="66207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642" y="1719021"/>
            <a:ext cx="349616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2"/>
          <p:cNvSpPr txBox="1">
            <a:spLocks noGrp="1"/>
          </p:cNvSpPr>
          <p:nvPr>
            <p:ph type="sldNum" idx="12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2" name="Google Shape;152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9019"/>
                  </a:srgbClr>
                </a:gs>
                <a:gs pos="100000">
                  <a:srgbClr val="239AD4">
                    <a:alpha val="8901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9019"/>
                  </a:srgbClr>
                </a:gs>
                <a:gs pos="100000">
                  <a:srgbClr val="239AD4">
                    <a:alpha val="6901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6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6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9019"/>
                  </a:srgbClr>
                </a:gs>
                <a:gs pos="100000">
                  <a:srgbClr val="239AD4">
                    <a:alpha val="4901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4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5">
            <a:alphaModFix/>
          </a:blip>
          <a:srcRect r="53539" b="-1535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20958" cy="66589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958" y="247684"/>
            <a:ext cx="3524742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0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90"/>
            <a:ext cx="7011378" cy="6592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570" y="57150"/>
            <a:ext cx="3477110" cy="2915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296" y="2762152"/>
            <a:ext cx="3458058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7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06483" cy="6677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83" y="352474"/>
            <a:ext cx="3477110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99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180521"/>
            <a:ext cx="7230484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3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06"/>
            <a:ext cx="7201905" cy="67636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905" y="961202"/>
            <a:ext cx="3524742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91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113837"/>
            <a:ext cx="7268589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62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1056944"/>
            <a:ext cx="3591426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80495"/>
            <a:ext cx="7249537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1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59010" cy="67065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69" y="2524477"/>
            <a:ext cx="2410161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9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70969"/>
            <a:ext cx="7363853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87" name="Google Shape;187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8" name="Google Shape;188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sz="1800" b="0" i="0" u="none" strike="noStrike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2" name="Google Shape;192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3" name="Google Shape;193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5" name="Google Shape;195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" name="Google Shape;196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18" name="Google Shape;218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9" name="Google Shape;219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4" name="Google Shape;224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6" name="Google Shape;226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" name="Google Shape;227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8" name="Google Shape;248;p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249" name="Google Shape;249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0" name="Google Shape;250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123363"/>
            <a:ext cx="7192379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7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88"/>
            <a:ext cx="7087589" cy="66112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589" y="956520"/>
            <a:ext cx="3410426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3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3326" cy="68875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068" y="1408940"/>
            <a:ext cx="3496163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2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80495"/>
            <a:ext cx="7354326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7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81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408" name="Google Shape;408;p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1"/>
            <p:cNvPicPr preferRelativeResize="0"/>
            <p:nvPr/>
          </p:nvPicPr>
          <p:blipFill rotWithShape="1">
            <a:blip r:embed="rId4">
              <a:alphaModFix/>
            </a:blip>
            <a:srcRect b="22212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8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8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Java</a:t>
            </a:r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"/>
          <p:cNvSpPr txBox="1">
            <a:spLocks noGrp="1"/>
          </p:cNvSpPr>
          <p:nvPr>
            <p:ph type="title"/>
          </p:nvPr>
        </p:nvSpPr>
        <p:spPr>
          <a:xfrm>
            <a:off x="1484311" y="69455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281" name="Google Shape;281;p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" y="1120293"/>
            <a:ext cx="3801005" cy="57253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942" y="665886"/>
            <a:ext cx="3820058" cy="61921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853" y="2113888"/>
            <a:ext cx="3591426" cy="47441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97" y="566338"/>
            <a:ext cx="3801005" cy="57253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69" y="0"/>
            <a:ext cx="9621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166232"/>
            <a:ext cx="7078063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6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170995"/>
            <a:ext cx="7135221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9366"/>
      </p:ext>
    </p:extLst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158</Words>
  <Application>Microsoft Office PowerPoint</Application>
  <PresentationFormat>와이드스크린</PresentationFormat>
  <Paragraphs>96</Paragraphs>
  <Slides>35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Calibri</vt:lpstr>
      <vt:lpstr>Corbel</vt:lpstr>
      <vt:lpstr>Arial</vt:lpstr>
      <vt:lpstr>Parallax</vt:lpstr>
      <vt:lpstr>Java Class</vt:lpstr>
      <vt:lpstr>PowerPoint 프레젠테이션</vt:lpstr>
      <vt:lpstr>PowerPoint 프레젠테이션</vt:lpstr>
      <vt:lpstr>Java</vt:lpstr>
      <vt:lpstr>CSS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Class</dc:title>
  <dc:creator>윤근수</dc:creator>
  <cp:lastModifiedBy>tjouen-jr</cp:lastModifiedBy>
  <cp:revision>5</cp:revision>
  <dcterms:created xsi:type="dcterms:W3CDTF">2021-02-07T13:43:02Z</dcterms:created>
  <dcterms:modified xsi:type="dcterms:W3CDTF">2022-07-20T08:51:39Z</dcterms:modified>
</cp:coreProperties>
</file>